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A6169-5EF8-4027-A8C0-00C8D5DA32B5}" type="datetimeFigureOut">
              <a:rPr lang="en-US" smtClean="0"/>
              <a:t>10/5/2011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94901-F92F-44B6-8FF4-CB0F0B4DBEC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7803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5C5A-89D1-4C82-9BA1-D3B896FA8423}" type="datetime1">
              <a:rPr lang="es-UY" smtClean="0"/>
              <a:t>05/10/2011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8683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27A9-DAAF-4C2F-9FD8-8DE4C9DA5DC7}" type="datetime1">
              <a:rPr lang="es-UY" smtClean="0"/>
              <a:t>05/10/2011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907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39B03-B870-4E44-B080-0532EC9E4C84}" type="datetime1">
              <a:rPr lang="es-UY" smtClean="0"/>
              <a:t>05/10/2011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248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4E4-29E7-4A17-8AA0-61DFC486B636}" type="datetime1">
              <a:rPr lang="es-UY" smtClean="0"/>
              <a:t>05/10/2011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0553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3997C-0D5F-4E17-AC1A-A42A752012E2}" type="datetime1">
              <a:rPr lang="es-UY" smtClean="0"/>
              <a:t>05/10/2011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8305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C5B1-63A5-498D-B6C8-6B722847F5F7}" type="datetime1">
              <a:rPr lang="es-UY" smtClean="0"/>
              <a:t>05/10/2011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8014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D136-ED9A-4260-9A23-E80B2CD1FFCC}" type="datetime1">
              <a:rPr lang="es-UY" smtClean="0"/>
              <a:t>05/10/2011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9899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7F5C-564C-43CA-81BF-C2DAFD42ECE6}" type="datetime1">
              <a:rPr lang="es-UY" smtClean="0"/>
              <a:t>05/10/2011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148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448CB-565D-43A4-B8C7-398DF3797311}" type="datetime1">
              <a:rPr lang="es-UY" smtClean="0"/>
              <a:t>05/10/2011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1356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DBD1-7CC5-4BF6-A50D-034583CF950F}" type="datetime1">
              <a:rPr lang="es-UY" smtClean="0"/>
              <a:t>05/10/2011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5878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CAFB-5106-40E5-B181-B8A4B7DF1CD5}" type="datetime1">
              <a:rPr lang="es-UY" smtClean="0"/>
              <a:t>05/10/2011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4150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61704-5DB0-4A72-9CD0-EA0000236B20}" type="datetime1">
              <a:rPr lang="es-UY" smtClean="0"/>
              <a:t>05/10/2011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CC16A-DCD8-4157-A5EF-4F8BC704BE6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5196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619723"/>
          </a:xfrm>
        </p:spPr>
        <p:txBody>
          <a:bodyPr>
            <a:normAutofit fontScale="90000"/>
          </a:bodyPr>
          <a:lstStyle/>
          <a:p>
            <a:r>
              <a:rPr lang="en-US" dirty="0"/>
              <a:t>Economic Experiments for the Analysis of the Compliance Behavior of Polluters with</a:t>
            </a:r>
            <a:br>
              <a:rPr lang="en-US" dirty="0"/>
            </a:br>
            <a:r>
              <a:rPr lang="es-UY" dirty="0" err="1"/>
              <a:t>Environmental</a:t>
            </a:r>
            <a:r>
              <a:rPr lang="es-UY" dirty="0"/>
              <a:t> </a:t>
            </a:r>
            <a:r>
              <a:rPr lang="es-UY" dirty="0" err="1"/>
              <a:t>Regulation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 lnSpcReduction="10000"/>
          </a:bodyPr>
          <a:lstStyle/>
          <a:p>
            <a:r>
              <a:rPr lang="es-UY" dirty="0" smtClean="0"/>
              <a:t>Marcelo Caffera</a:t>
            </a:r>
          </a:p>
          <a:p>
            <a:r>
              <a:rPr lang="es-UY" dirty="0" smtClean="0"/>
              <a:t>NEXUS </a:t>
            </a:r>
            <a:r>
              <a:rPr lang="es-UY" dirty="0" err="1" smtClean="0"/>
              <a:t>Midterm</a:t>
            </a:r>
            <a:r>
              <a:rPr lang="es-UY" dirty="0" smtClean="0"/>
              <a:t> Meeting</a:t>
            </a:r>
          </a:p>
          <a:p>
            <a:r>
              <a:rPr lang="es-UY" dirty="0" smtClean="0"/>
              <a:t>Querétaro</a:t>
            </a:r>
          </a:p>
          <a:p>
            <a:r>
              <a:rPr lang="es-UY" dirty="0" err="1" smtClean="0"/>
              <a:t>October</a:t>
            </a:r>
            <a:r>
              <a:rPr lang="es-UY" dirty="0" smtClean="0"/>
              <a:t>, 5-7, 2011</a:t>
            </a:r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1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35178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Objective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Conduct economic </a:t>
            </a:r>
            <a:r>
              <a:rPr lang="en-US" dirty="0"/>
              <a:t>experiments </a:t>
            </a:r>
            <a:r>
              <a:rPr lang="en-US" dirty="0" smtClean="0"/>
              <a:t>in the laboratory to </a:t>
            </a:r>
            <a:r>
              <a:rPr lang="en-US" dirty="0"/>
              <a:t>test hypotheses about the compliance behavior of polluting firms facing different environmental regulations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Laboratory economic experiments: </a:t>
            </a:r>
          </a:p>
          <a:p>
            <a:pPr lvl="1"/>
            <a:r>
              <a:rPr lang="en-US" dirty="0"/>
              <a:t>They simulate real situations in a controlled environment in which actual persons take economic </a:t>
            </a:r>
            <a:r>
              <a:rPr lang="en-US" dirty="0" smtClean="0"/>
              <a:t>decisions.</a:t>
            </a:r>
          </a:p>
          <a:p>
            <a:pPr lvl="1"/>
            <a:r>
              <a:rPr lang="en-US" dirty="0" smtClean="0"/>
              <a:t>Consolidated </a:t>
            </a:r>
            <a:r>
              <a:rPr lang="en-US" dirty="0"/>
              <a:t>tool used </a:t>
            </a:r>
            <a:r>
              <a:rPr lang="en-US" dirty="0" smtClean="0"/>
              <a:t>in </a:t>
            </a:r>
            <a:r>
              <a:rPr lang="en-US" dirty="0"/>
              <a:t>economics and other </a:t>
            </a:r>
            <a:r>
              <a:rPr lang="en-US" dirty="0" smtClean="0"/>
              <a:t>social sciences to </a:t>
            </a:r>
            <a:r>
              <a:rPr lang="en-US" dirty="0"/>
              <a:t>test behaviors </a:t>
            </a:r>
            <a:r>
              <a:rPr lang="en-US" dirty="0" smtClean="0"/>
              <a:t>(policy design).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2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1933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relevant for public policy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allow us to produce policy recommendations on </a:t>
            </a:r>
          </a:p>
          <a:p>
            <a:pPr lvl="1"/>
            <a:r>
              <a:rPr lang="en-US" dirty="0" smtClean="0"/>
              <a:t>(i) the design of cost-effective enforcement strategies, and </a:t>
            </a:r>
          </a:p>
          <a:p>
            <a:pPr lvl="1"/>
            <a:r>
              <a:rPr lang="en-US" dirty="0" smtClean="0"/>
              <a:t>(ii) the cost-effective choice of policy instruments to cap emissions of a pollutant. </a:t>
            </a:r>
            <a:endParaRPr lang="es-UY" dirty="0" smtClean="0"/>
          </a:p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3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5648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 to UMass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spent July and August at UMass – Amherst.</a:t>
            </a:r>
          </a:p>
          <a:p>
            <a:r>
              <a:rPr lang="en-US" dirty="0" smtClean="0"/>
              <a:t>Very productive stay</a:t>
            </a:r>
          </a:p>
          <a:p>
            <a:r>
              <a:rPr lang="en-US" dirty="0" smtClean="0"/>
              <a:t>Boosted </a:t>
            </a:r>
            <a:r>
              <a:rPr lang="en-US" dirty="0" smtClean="0"/>
              <a:t>project</a:t>
            </a:r>
          </a:p>
          <a:p>
            <a:r>
              <a:rPr lang="en-US" dirty="0"/>
              <a:t>Finished the design of the experiments (treatments, parameters, etc.)</a:t>
            </a:r>
          </a:p>
          <a:p>
            <a:r>
              <a:rPr lang="en-US" dirty="0"/>
              <a:t>Started to write software</a:t>
            </a:r>
          </a:p>
          <a:p>
            <a:r>
              <a:rPr lang="en-US" dirty="0" smtClean="0"/>
              <a:t>Decided to move forward in schedule experiments to December.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4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9047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DINAMA (Uruguayan “EPA”): </a:t>
            </a:r>
            <a:endParaRPr lang="en-US" dirty="0" smtClean="0"/>
          </a:p>
          <a:p>
            <a:pPr lvl="1"/>
            <a:r>
              <a:rPr lang="en-US" dirty="0" smtClean="0"/>
              <a:t>After </a:t>
            </a:r>
            <a:r>
              <a:rPr lang="en-US" dirty="0"/>
              <a:t>Q</a:t>
            </a:r>
            <a:r>
              <a:rPr lang="en-US" dirty="0" smtClean="0"/>
              <a:t>uerétaro I am going to meet with director and enforcement official.</a:t>
            </a:r>
          </a:p>
          <a:p>
            <a:pPr lvl="1"/>
            <a:r>
              <a:rPr lang="en-US" dirty="0" smtClean="0"/>
              <a:t>Help improve enforcement effectiveness and reduce </a:t>
            </a:r>
            <a:r>
              <a:rPr lang="en-US" dirty="0" smtClean="0"/>
              <a:t>cost</a:t>
            </a:r>
            <a:endParaRPr lang="en-US" dirty="0" smtClean="0"/>
          </a:p>
          <a:p>
            <a:r>
              <a:rPr lang="en-US" dirty="0" smtClean="0"/>
              <a:t>Parliament: </a:t>
            </a:r>
          </a:p>
          <a:p>
            <a:pPr lvl="1"/>
            <a:r>
              <a:rPr lang="en-US" smtClean="0"/>
              <a:t>Seminar 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C16A-DCD8-4157-A5EF-4F8BC704BE6D}" type="slidenum">
              <a:rPr lang="es-UY" smtClean="0"/>
              <a:t>5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81722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203</Words>
  <Application>Microsoft Office PowerPoint</Application>
  <PresentationFormat>Presentación en pantalla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Economic Experiments for the Analysis of the Compliance Behavior of Polluters with Environmental Regulation</vt:lpstr>
      <vt:lpstr>General Objective</vt:lpstr>
      <vt:lpstr>Why is relevant for public policy</vt:lpstr>
      <vt:lpstr>Visit to UMass</vt:lpstr>
      <vt:lpstr>Stakeholders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Experiments for the Analysis of the Compliance Behavior of Polluters with Environmental Regulation</dc:title>
  <dc:creator>UDM</dc:creator>
  <cp:lastModifiedBy>UDM</cp:lastModifiedBy>
  <cp:revision>23</cp:revision>
  <dcterms:created xsi:type="dcterms:W3CDTF">2011-10-03T21:44:55Z</dcterms:created>
  <dcterms:modified xsi:type="dcterms:W3CDTF">2011-10-05T13:37:55Z</dcterms:modified>
</cp:coreProperties>
</file>