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30A9A-36B2-46DF-89B0-8F1CAC2EE86D}" type="datetimeFigureOut">
              <a:rPr lang="es-ES" smtClean="0"/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7B32E-B5B5-4CA9-9B3D-33A8A2BCC8F1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Resultado Experimentos Negociación </a:t>
            </a:r>
            <a:r>
              <a:rPr lang="es-ES" dirty="0" err="1" smtClean="0"/>
              <a:t>Coaseana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13/10/10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Diseño del Experimento</a:t>
            </a:r>
            <a:endParaRPr lang="es-E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43050"/>
            <a:ext cx="864396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CuadroTexto"/>
          <p:cNvSpPr txBox="1"/>
          <p:nvPr/>
        </p:nvSpPr>
        <p:spPr>
          <a:xfrm>
            <a:off x="428596" y="3929066"/>
            <a:ext cx="842968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i="1" dirty="0" smtClean="0"/>
              <a:t>Si </a:t>
            </a:r>
            <a:r>
              <a:rPr lang="es-ES" b="1" i="1" dirty="0" smtClean="0"/>
              <a:t>A </a:t>
            </a:r>
            <a:r>
              <a:rPr lang="es-ES" i="1" dirty="0" smtClean="0"/>
              <a:t>es el que mueve primero</a:t>
            </a:r>
            <a:r>
              <a:rPr lang="es-ES" dirty="0" smtClean="0"/>
              <a:t>, y maximiza beneficios, ¿qué nivel de actividad elegirá?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¿Qué oferta le puede hacer </a:t>
            </a:r>
            <a:r>
              <a:rPr lang="es-ES" b="1" dirty="0" smtClean="0"/>
              <a:t>B </a:t>
            </a:r>
            <a:r>
              <a:rPr lang="es-ES" dirty="0" smtClean="0"/>
              <a:t>para que </a:t>
            </a:r>
            <a:r>
              <a:rPr lang="es-ES" b="1" dirty="0" smtClean="0"/>
              <a:t>A </a:t>
            </a:r>
            <a:r>
              <a:rPr lang="es-ES" dirty="0" smtClean="0"/>
              <a:t> se mueva a otro nivel?</a:t>
            </a:r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¿Cuál será ese nivel?</a:t>
            </a:r>
          </a:p>
          <a:p>
            <a:pPr>
              <a:buFont typeface="Arial" pitchFamily="34" charset="0"/>
              <a:buChar char="•"/>
            </a:pPr>
            <a:endParaRPr lang="es-ES" dirty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¿Y en el caso que </a:t>
            </a:r>
            <a:r>
              <a:rPr lang="es-ES" b="1" dirty="0" smtClean="0"/>
              <a:t>B </a:t>
            </a:r>
            <a:r>
              <a:rPr lang="es-ES" dirty="0" smtClean="0"/>
              <a:t>mueva primero?</a:t>
            </a:r>
          </a:p>
          <a:p>
            <a:pPr>
              <a:buFont typeface="Arial" pitchFamily="34" charset="0"/>
              <a:buChar char="•"/>
            </a:pPr>
            <a:endParaRPr lang="es-ES" dirty="0"/>
          </a:p>
          <a:p>
            <a:pPr>
              <a:buFont typeface="Arial" pitchFamily="34" charset="0"/>
              <a:buChar char="•"/>
            </a:pPr>
            <a:r>
              <a:rPr lang="es-ES" dirty="0" smtClean="0"/>
              <a:t>¿Cuál debería ser el nivel de actividad de equilibrio?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hicieron ustedes?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Nivel promedio de actividad: 1,04</a:t>
            </a:r>
          </a:p>
          <a:p>
            <a:r>
              <a:rPr lang="es-ES" dirty="0" smtClean="0"/>
              <a:t>Si A mueve primero</a:t>
            </a:r>
          </a:p>
          <a:p>
            <a:pPr lvl="1"/>
            <a:r>
              <a:rPr lang="es-ES" dirty="0" smtClean="0"/>
              <a:t>Recibe en promedio $ 7,1</a:t>
            </a:r>
          </a:p>
          <a:p>
            <a:pPr lvl="1"/>
            <a:r>
              <a:rPr lang="es-ES" dirty="0" smtClean="0"/>
              <a:t>Si reciben $7 están igual (ganan $11 igual que si la actividad = 6)</a:t>
            </a:r>
          </a:p>
          <a:p>
            <a:pPr lvl="1"/>
            <a:r>
              <a:rPr lang="es-ES" dirty="0" smtClean="0"/>
              <a:t>No son tan malos!</a:t>
            </a:r>
          </a:p>
          <a:p>
            <a:pPr lvl="1"/>
            <a:r>
              <a:rPr lang="es-ES" dirty="0" smtClean="0"/>
              <a:t>Ganancia promedio de A: $ 11,7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¿Qué hicieron ustedes?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Si B mueve primero</a:t>
            </a:r>
          </a:p>
          <a:p>
            <a:pPr lvl="1"/>
            <a:r>
              <a:rPr lang="es-ES" dirty="0" smtClean="0"/>
              <a:t>Recibe en promedio $ 2,5</a:t>
            </a:r>
          </a:p>
          <a:p>
            <a:pPr lvl="1"/>
            <a:r>
              <a:rPr lang="es-ES" dirty="0" smtClean="0"/>
              <a:t>Si reciben $2 están igual (ganan $12 igual que si la actividad = 0)</a:t>
            </a:r>
          </a:p>
          <a:p>
            <a:pPr lvl="1"/>
            <a:r>
              <a:rPr lang="es-ES" dirty="0" smtClean="0"/>
              <a:t>Ganancia promedio de A: $ 12,3</a:t>
            </a:r>
          </a:p>
          <a:p>
            <a:r>
              <a:rPr lang="es-ES" dirty="0" smtClean="0"/>
              <a:t>Resultados confirman “teorema” de </a:t>
            </a:r>
            <a:r>
              <a:rPr lang="es-ES" smtClean="0"/>
              <a:t>Coase</a:t>
            </a:r>
            <a:endParaRPr lang="es-ES" dirty="0"/>
          </a:p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166</Words>
  <Application>Microsoft Office PowerPoint</Application>
  <PresentationFormat>Presentación en pantalla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Resultado Experimentos Negociación Coaseana</vt:lpstr>
      <vt:lpstr>Diseño del Experimento</vt:lpstr>
      <vt:lpstr>¿Qué hicieron ustedes?</vt:lpstr>
      <vt:lpstr>¿Qué hicieron ustedes?</vt:lpstr>
    </vt:vector>
  </TitlesOfParts>
  <Company>Universidad de Montevideo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marcaffera</dc:creator>
  <cp:lastModifiedBy>marcaffera</cp:lastModifiedBy>
  <cp:revision>18</cp:revision>
  <dcterms:created xsi:type="dcterms:W3CDTF">2010-10-13T14:27:46Z</dcterms:created>
  <dcterms:modified xsi:type="dcterms:W3CDTF">2010-10-13T15:49:24Z</dcterms:modified>
</cp:coreProperties>
</file>