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m-1919\c$\Marcelo\Docencia\MicroII\Rem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4.9449676457575767E-2"/>
          <c:y val="7.1669757712407273E-2"/>
          <c:w val="0.89096342181603994"/>
          <c:h val="0.79822506561679785"/>
        </c:manualLayout>
      </c:layout>
      <c:lineChart>
        <c:grouping val="standard"/>
        <c:ser>
          <c:idx val="1"/>
          <c:order val="0"/>
          <c:tx>
            <c:strRef>
              <c:f>'Parámetros del Mercado'!$G$14</c:f>
              <c:strCache>
                <c:ptCount val="1"/>
                <c:pt idx="0">
                  <c:v>Oferta</c:v>
                </c:pt>
              </c:strCache>
            </c:strRef>
          </c:tx>
          <c:val>
            <c:numRef>
              <c:f>'Parámetros del Mercado'!$G$15:$G$28</c:f>
              <c:numCache>
                <c:formatCode>General</c:formatCode>
                <c:ptCount val="14"/>
                <c:pt idx="0">
                  <c:v>70</c:v>
                </c:pt>
                <c:pt idx="1">
                  <c:v>80</c:v>
                </c:pt>
                <c:pt idx="2">
                  <c:v>90</c:v>
                </c:pt>
                <c:pt idx="3">
                  <c:v>100</c:v>
                </c:pt>
                <c:pt idx="4">
                  <c:v>110</c:v>
                </c:pt>
                <c:pt idx="5">
                  <c:v>120</c:v>
                </c:pt>
                <c:pt idx="6">
                  <c:v>130</c:v>
                </c:pt>
                <c:pt idx="7">
                  <c:v>130</c:v>
                </c:pt>
                <c:pt idx="8">
                  <c:v>140</c:v>
                </c:pt>
                <c:pt idx="9">
                  <c:v>150</c:v>
                </c:pt>
                <c:pt idx="10">
                  <c:v>160</c:v>
                </c:pt>
                <c:pt idx="11">
                  <c:v>170</c:v>
                </c:pt>
                <c:pt idx="12">
                  <c:v>180</c:v>
                </c:pt>
                <c:pt idx="13">
                  <c:v>190</c:v>
                </c:pt>
              </c:numCache>
            </c:numRef>
          </c:val>
        </c:ser>
        <c:ser>
          <c:idx val="2"/>
          <c:order val="1"/>
          <c:tx>
            <c:strRef>
              <c:f>'Parámetros del Mercado'!$H$14</c:f>
              <c:strCache>
                <c:ptCount val="1"/>
                <c:pt idx="0">
                  <c:v>Demanda</c:v>
                </c:pt>
              </c:strCache>
            </c:strRef>
          </c:tx>
          <c:val>
            <c:numRef>
              <c:f>'Parámetros del Mercado'!$H$15:$H$28</c:f>
              <c:numCache>
                <c:formatCode>General</c:formatCode>
                <c:ptCount val="14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140</c:v>
                </c:pt>
                <c:pt idx="8">
                  <c:v>130</c:v>
                </c:pt>
                <c:pt idx="9">
                  <c:v>120</c:v>
                </c:pt>
                <c:pt idx="10">
                  <c:v>110</c:v>
                </c:pt>
                <c:pt idx="11">
                  <c:v>100</c:v>
                </c:pt>
                <c:pt idx="12">
                  <c:v>90</c:v>
                </c:pt>
                <c:pt idx="13">
                  <c:v>80</c:v>
                </c:pt>
              </c:numCache>
            </c:numRef>
          </c:val>
        </c:ser>
        <c:marker val="1"/>
        <c:axId val="95612288"/>
        <c:axId val="95732864"/>
      </c:lineChart>
      <c:catAx>
        <c:axId val="95612288"/>
        <c:scaling>
          <c:orientation val="minMax"/>
        </c:scaling>
        <c:axPos val="b"/>
        <c:tickLblPos val="nextTo"/>
        <c:crossAx val="95732864"/>
        <c:crosses val="autoZero"/>
        <c:auto val="1"/>
        <c:lblAlgn val="ctr"/>
        <c:lblOffset val="100"/>
      </c:catAx>
      <c:valAx>
        <c:axId val="95732864"/>
        <c:scaling>
          <c:orientation val="minMax"/>
          <c:min val="60"/>
        </c:scaling>
        <c:axPos val="l"/>
        <c:majorGridlines/>
        <c:numFmt formatCode="General" sourceLinked="1"/>
        <c:tickLblPos val="nextTo"/>
        <c:crossAx val="956122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42F8-D5B3-4E23-9C32-901BDB1A96B7}" type="datetimeFigureOut">
              <a:rPr lang="es-UY" smtClean="0"/>
              <a:pPr/>
              <a:t>22/06/2010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4807-699D-49CE-8523-1D50D3FEE6A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Experimento Mercado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</a:t>
            </a:r>
            <a:endParaRPr lang="es-UY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2"/>
            <a:ext cx="800105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Diseño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85860"/>
            <a:ext cx="871543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</a:t>
            </a:r>
            <a:endParaRPr lang="es-UY" dirty="0"/>
          </a:p>
        </p:txBody>
      </p:sp>
      <p:graphicFrame>
        <p:nvGraphicFramePr>
          <p:cNvPr id="4" name="2 Gráfico"/>
          <p:cNvGraphicFramePr>
            <a:graphicFrameLocks noGrp="1"/>
          </p:cNvGraphicFramePr>
          <p:nvPr>
            <p:ph idx="1"/>
          </p:nvPr>
        </p:nvGraphicFramePr>
        <p:xfrm>
          <a:off x="857224" y="1000108"/>
          <a:ext cx="7829576" cy="3929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9" y="4952451"/>
            <a:ext cx="3357586" cy="111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Resultados Micro II 2009</a:t>
            </a:r>
            <a:br>
              <a:rPr lang="es-ES" dirty="0" smtClean="0"/>
            </a:br>
            <a:r>
              <a:rPr lang="es-ES" dirty="0" smtClean="0"/>
              <a:t>Eficiencia</a:t>
            </a:r>
            <a:endParaRPr lang="es-UY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8929718" cy="251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Resultados Micro II 2009</a:t>
            </a:r>
            <a:br>
              <a:rPr lang="es-ES" dirty="0" smtClean="0"/>
            </a:br>
            <a:r>
              <a:rPr lang="es-ES" dirty="0" smtClean="0"/>
              <a:t>Precios de transacciones</a:t>
            </a:r>
            <a:endParaRPr lang="es-UY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571612"/>
            <a:ext cx="3268704" cy="4882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Resultados</a:t>
            </a:r>
            <a:r>
              <a:rPr lang="en-US" dirty="0" smtClean="0"/>
              <a:t> Micro I 2010</a:t>
            </a:r>
            <a:br>
              <a:rPr lang="en-US" dirty="0" smtClean="0"/>
            </a:br>
            <a:r>
              <a:rPr lang="en-US" dirty="0" err="1" smtClean="0"/>
              <a:t>Eficiencia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02"/>
            <a:ext cx="91440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Precios</a:t>
            </a:r>
            <a:r>
              <a:rPr lang="en-US" dirty="0" smtClean="0"/>
              <a:t> </a:t>
            </a:r>
            <a:r>
              <a:rPr lang="en-US" dirty="0" err="1" smtClean="0"/>
              <a:t>transacciones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Micro I 2010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643050"/>
            <a:ext cx="8143932" cy="5103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Experimento Mercado</vt:lpstr>
      <vt:lpstr>Diseño</vt:lpstr>
      <vt:lpstr>Diseño</vt:lpstr>
      <vt:lpstr>Diseño</vt:lpstr>
      <vt:lpstr>Resultados Micro II 2009 Eficiencia</vt:lpstr>
      <vt:lpstr>Resultados Micro II 2009 Precios de transacciones</vt:lpstr>
      <vt:lpstr>Resultados Micro I 2010 Eficiencia</vt:lpstr>
      <vt:lpstr>Precios transacciones Micro I 2010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Experimento Mercado</dc:title>
  <dc:creator>marcaffera</dc:creator>
  <cp:lastModifiedBy>Marcelo</cp:lastModifiedBy>
  <cp:revision>7</cp:revision>
  <dcterms:created xsi:type="dcterms:W3CDTF">2009-08-19T18:57:41Z</dcterms:created>
  <dcterms:modified xsi:type="dcterms:W3CDTF">2010-06-22T12:42:38Z</dcterms:modified>
</cp:coreProperties>
</file>